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2"/>
  </p:notesMasterIdLst>
  <p:sldIdLst>
    <p:sldId id="256" r:id="rId2"/>
    <p:sldId id="257" r:id="rId3"/>
    <p:sldId id="262" r:id="rId4"/>
    <p:sldId id="258" r:id="rId5"/>
    <p:sldId id="259" r:id="rId6"/>
    <p:sldId id="260" r:id="rId7"/>
    <p:sldId id="265" r:id="rId8"/>
    <p:sldId id="266" r:id="rId9"/>
    <p:sldId id="261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EB7E6-C39F-4C7E-A322-A70811C02710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FA8B8-9CF0-4E5F-AD52-B0836C91B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9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FA8B8-9CF0-4E5F-AD52-B0836C91BF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84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7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8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16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57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5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0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50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파란색과 분홍색 페인트 혼합물">
            <a:extLst>
              <a:ext uri="{FF2B5EF4-FFF2-40B4-BE49-F238E27FC236}">
                <a16:creationId xmlns:a16="http://schemas.microsoft.com/office/drawing/2014/main" id="{0E7F34B2-1D8E-F47B-7291-A2DD44A7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E8C66A-7AE1-DD2F-80A9-8E88A95F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6723" y="2335127"/>
            <a:ext cx="4130892" cy="755514"/>
          </a:xfrm>
        </p:spPr>
        <p:txBody>
          <a:bodyPr anchor="b">
            <a:noAutofit/>
          </a:bodyPr>
          <a:lstStyle/>
          <a:p>
            <a:r>
              <a:rPr lang="en-US" altLang="ko-KR" sz="8000" dirty="0"/>
              <a:t>IOT </a:t>
            </a:r>
            <a:r>
              <a:rPr lang="ko-KR" altLang="en-US" sz="8000" dirty="0"/>
              <a:t>응용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044D6-F01E-4DC9-046A-7361EC2E7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628" y="3227560"/>
            <a:ext cx="2793081" cy="1391092"/>
          </a:xfrm>
        </p:spPr>
        <p:txBody>
          <a:bodyPr>
            <a:noAutofit/>
          </a:bodyPr>
          <a:lstStyle/>
          <a:p>
            <a:r>
              <a:rPr lang="en-US" altLang="ko-KR" sz="3000" dirty="0"/>
              <a:t>    42015060</a:t>
            </a:r>
          </a:p>
          <a:p>
            <a:r>
              <a:rPr lang="en-US" altLang="ko-KR" sz="3000" dirty="0"/>
              <a:t>        </a:t>
            </a:r>
            <a:r>
              <a:rPr lang="ko-KR" altLang="en-US" sz="3000" dirty="0"/>
              <a:t>최용우</a:t>
            </a:r>
          </a:p>
        </p:txBody>
      </p:sp>
    </p:spTree>
    <p:extLst>
      <p:ext uri="{BB962C8B-B14F-4D97-AF65-F5344CB8AC3E}">
        <p14:creationId xmlns:p14="http://schemas.microsoft.com/office/powerpoint/2010/main" val="4085654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258609-1742-DAF1-E2F6-D5908A06CA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8304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C6969C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DCF8D-BCA8-E1F9-8A43-BCCD540754B5}"/>
              </a:ext>
            </a:extLst>
          </p:cNvPr>
          <p:cNvSpPr txBox="1"/>
          <p:nvPr/>
        </p:nvSpPr>
        <p:spPr>
          <a:xfrm>
            <a:off x="896293" y="1131684"/>
            <a:ext cx="25090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원격 조명 조절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0B1CB-2A36-D525-9FED-A63D4C2DFF50}"/>
              </a:ext>
            </a:extLst>
          </p:cNvPr>
          <p:cNvSpPr txBox="1"/>
          <p:nvPr/>
        </p:nvSpPr>
        <p:spPr>
          <a:xfrm>
            <a:off x="525101" y="2000815"/>
            <a:ext cx="28802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잊어 버리고 까먹은</a:t>
            </a:r>
            <a:endParaRPr lang="en-US" altLang="ko-KR" sz="2500" dirty="0"/>
          </a:p>
          <a:p>
            <a:r>
              <a:rPr lang="ko-KR" altLang="en-US" sz="2500" dirty="0"/>
              <a:t>불을 원격으로 끌 수 </a:t>
            </a:r>
            <a:endParaRPr lang="en-US" altLang="ko-KR" sz="2500" dirty="0"/>
          </a:p>
          <a:p>
            <a:r>
              <a:rPr lang="ko-KR" altLang="en-US" sz="2500" dirty="0"/>
              <a:t>있는 장치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D4AC16-98ED-898D-6742-6970DA09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83" y="0"/>
            <a:ext cx="58684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4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3155D-0C7E-EFE4-C2C2-E29C5CBB4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CA1864-1B63-D26C-A0D1-FCD92A6BC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2A8C29-AFCC-FC19-CEA1-6DD983DE4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C6969C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96E3C-2928-A703-A66C-146589868C32}"/>
              </a:ext>
            </a:extLst>
          </p:cNvPr>
          <p:cNvSpPr txBox="1"/>
          <p:nvPr/>
        </p:nvSpPr>
        <p:spPr>
          <a:xfrm>
            <a:off x="896293" y="1131684"/>
            <a:ext cx="25090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원격 조명 조절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7703E-AE87-C020-E352-2AFB6BD9D310}"/>
              </a:ext>
            </a:extLst>
          </p:cNvPr>
          <p:cNvSpPr txBox="1"/>
          <p:nvPr/>
        </p:nvSpPr>
        <p:spPr>
          <a:xfrm>
            <a:off x="525101" y="2000815"/>
            <a:ext cx="28802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로그인을 통하여</a:t>
            </a:r>
            <a:endParaRPr lang="en-US" altLang="ko-KR" sz="2500" dirty="0"/>
          </a:p>
          <a:p>
            <a:r>
              <a:rPr lang="ko-KR" altLang="en-US" sz="2500" dirty="0"/>
              <a:t>다른 사람이 컨트롤 하지 못 하도록 함</a:t>
            </a:r>
            <a:endParaRPr lang="en-US" altLang="ko-KR" sz="2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EE8983-3CF9-6C9B-7A62-E6EAD71F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852" y="-1"/>
            <a:ext cx="3086100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23E200-D205-B633-1925-71951A08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51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3CFFB-D0F2-2E50-2B48-5BE6FAB3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2AEAA-BE8F-D3F6-8EB1-6866986659B8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>
                <a:latin typeface="+mj-lt"/>
                <a:ea typeface="+mj-ea"/>
                <a:cs typeface="+mj-cs"/>
              </a:rPr>
              <a:t>블록 소개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94F851-4E4F-FC25-B62F-FDDB49B6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1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AF797-C54D-B965-71D5-038F5F73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0" y="1349521"/>
            <a:ext cx="2461665" cy="547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6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99E33D-00D7-78C8-AFCA-18C6EECE8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raphic 1">
            <a:extLst>
              <a:ext uri="{FF2B5EF4-FFF2-40B4-BE49-F238E27FC236}">
                <a16:creationId xmlns:a16="http://schemas.microsoft.com/office/drawing/2014/main" id="{7BD1BB31-38A5-0557-63AF-8C96F284B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65FD80B-5B7F-4137-EB64-32CD35109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FEC17-EED9-84E3-D88B-BEE46E1741FE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>
                <a:latin typeface="+mj-lt"/>
                <a:ea typeface="+mj-ea"/>
                <a:cs typeface="+mj-cs"/>
              </a:rPr>
              <a:t>블록 소개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D93C841-E58D-F439-E46C-CE7A32C99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228DF0-160B-7F65-4996-E9810C23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2146" cy="401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309961-023F-E456-E06C-B0AEE4A29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0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83CD3-36D7-8BCE-DEB3-8A6BBEB0F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raphic 1">
            <a:extLst>
              <a:ext uri="{FF2B5EF4-FFF2-40B4-BE49-F238E27FC236}">
                <a16:creationId xmlns:a16="http://schemas.microsoft.com/office/drawing/2014/main" id="{3575F36D-C967-4185-420B-C2E768A67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15C1ECA-1BF8-2E05-840A-0628416C0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66A65-6837-AE2A-850C-12C810B62747}"/>
              </a:ext>
            </a:extLst>
          </p:cNvPr>
          <p:cNvSpPr txBox="1"/>
          <p:nvPr/>
        </p:nvSpPr>
        <p:spPr>
          <a:xfrm>
            <a:off x="691093" y="0"/>
            <a:ext cx="2842682" cy="905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800" i="1" dirty="0">
                <a:latin typeface="+mj-lt"/>
                <a:ea typeface="+mj-ea"/>
                <a:cs typeface="+mj-cs"/>
              </a:rPr>
              <a:t>블록 소개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B8CF924-E22D-2C4B-80B1-EDABC83C2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A5F717-6C6A-C045-4EDF-6F118540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25" y="0"/>
            <a:ext cx="8181975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DF1133-3B8A-DC33-6B00-B703951F8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40" y="1066629"/>
            <a:ext cx="3495910" cy="56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695C87-5607-8498-5EC1-5FF109C65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227D4D-068D-372B-E808-2635D4BF0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F69262-9154-168B-1AE9-A3542B79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C6969C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90F85-741F-1746-176F-75B928B57E3F}"/>
              </a:ext>
            </a:extLst>
          </p:cNvPr>
          <p:cNvSpPr txBox="1"/>
          <p:nvPr/>
        </p:nvSpPr>
        <p:spPr>
          <a:xfrm>
            <a:off x="640689" y="1213166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FIRE BASE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95EA34-A8D4-E3D6-24B6-68CF0AA9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62" y="0"/>
            <a:ext cx="8782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9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3712FD-F99D-75B8-8B36-131E72112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859A1-8077-18B7-77D3-E2714B36C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D1817E-85E6-DE24-6E69-6D348C049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C6969C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AD566-E999-2DDE-69A1-701A506216C7}"/>
              </a:ext>
            </a:extLst>
          </p:cNvPr>
          <p:cNvSpPr txBox="1"/>
          <p:nvPr/>
        </p:nvSpPr>
        <p:spPr>
          <a:xfrm>
            <a:off x="448147" y="1176951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FIRE BASE</a:t>
            </a:r>
          </a:p>
        </p:txBody>
      </p:sp>
      <p:pic>
        <p:nvPicPr>
          <p:cNvPr id="2" name="firebase">
            <a:hlinkClick r:id="" action="ppaction://media"/>
            <a:extLst>
              <a:ext uri="{FF2B5EF4-FFF2-40B4-BE49-F238E27FC236}">
                <a16:creationId xmlns:a16="http://schemas.microsoft.com/office/drawing/2014/main" id="{E46A916C-D10E-BA3C-3715-804CC322C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2112" y="-887240"/>
            <a:ext cx="9699888" cy="7745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0653B5-072F-19C2-8D31-6DFD991E358C}"/>
              </a:ext>
            </a:extLst>
          </p:cNvPr>
          <p:cNvSpPr txBox="1"/>
          <p:nvPr/>
        </p:nvSpPr>
        <p:spPr>
          <a:xfrm>
            <a:off x="587608" y="1946495"/>
            <a:ext cx="1701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작동 영상</a:t>
            </a:r>
          </a:p>
        </p:txBody>
      </p:sp>
    </p:spTree>
    <p:extLst>
      <p:ext uri="{BB962C8B-B14F-4D97-AF65-F5344CB8AC3E}">
        <p14:creationId xmlns:p14="http://schemas.microsoft.com/office/powerpoint/2010/main" val="17516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6C8D27-91F1-FB05-E94F-D4234AE08E07}"/>
              </a:ext>
            </a:extLst>
          </p:cNvPr>
          <p:cNvSpPr txBox="1"/>
          <p:nvPr/>
        </p:nvSpPr>
        <p:spPr>
          <a:xfrm>
            <a:off x="232288" y="959667"/>
            <a:ext cx="1991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작동 영상</a:t>
            </a:r>
          </a:p>
        </p:txBody>
      </p:sp>
      <p:pic>
        <p:nvPicPr>
          <p:cNvPr id="5" name=".기말">
            <a:hlinkClick r:id="" action="ppaction://media"/>
            <a:extLst>
              <a:ext uri="{FF2B5EF4-FFF2-40B4-BE49-F238E27FC236}">
                <a16:creationId xmlns:a16="http://schemas.microsoft.com/office/drawing/2014/main" id="{9A45CC73-1172-9D5B-7021-D9D579608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5417" y="0"/>
            <a:ext cx="3086100" cy="638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89E42-A88F-4CC7-0669-D242069B7FE9}"/>
              </a:ext>
            </a:extLst>
          </p:cNvPr>
          <p:cNvSpPr txBox="1"/>
          <p:nvPr/>
        </p:nvSpPr>
        <p:spPr>
          <a:xfrm>
            <a:off x="232289" y="405669"/>
            <a:ext cx="1991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앱 </a:t>
            </a:r>
            <a:r>
              <a:rPr lang="ko-KR" altLang="en-US" sz="3000" dirty="0" err="1"/>
              <a:t>인벤터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98635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2E8E7"/>
      </a:lt2>
      <a:accent1>
        <a:srgbClr val="C6969C"/>
      </a:accent1>
      <a:accent2>
        <a:srgbClr val="BA7F9F"/>
      </a:accent2>
      <a:accent3>
        <a:srgbClr val="C492C2"/>
      </a:accent3>
      <a:accent4>
        <a:srgbClr val="A47FBA"/>
      </a:accent4>
      <a:accent5>
        <a:srgbClr val="A096C6"/>
      </a:accent5>
      <a:accent6>
        <a:srgbClr val="7F8BBA"/>
      </a:accent6>
      <a:hlink>
        <a:srgbClr val="568E87"/>
      </a:hlink>
      <a:folHlink>
        <a:srgbClr val="7F7F7F"/>
      </a:folHlink>
    </a:clrScheme>
    <a:fontScheme name="Custom 3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48</Words>
  <Application>Microsoft Office PowerPoint</Application>
  <PresentationFormat>와이드스크린</PresentationFormat>
  <Paragraphs>20</Paragraphs>
  <Slides>10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Microsoft GothicNeo</vt:lpstr>
      <vt:lpstr>맑은 고딕</vt:lpstr>
      <vt:lpstr>Arial</vt:lpstr>
      <vt:lpstr>BrushVTI</vt:lpstr>
      <vt:lpstr>IOT 응용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용우 최</dc:creator>
  <cp:lastModifiedBy>용우 최</cp:lastModifiedBy>
  <cp:revision>1</cp:revision>
  <dcterms:created xsi:type="dcterms:W3CDTF">2024-12-08T02:49:15Z</dcterms:created>
  <dcterms:modified xsi:type="dcterms:W3CDTF">2024-12-08T04:37:53Z</dcterms:modified>
</cp:coreProperties>
</file>